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236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9479969-4DDE-F1F6-15D2-3277460610E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D6AD6F-6D29-066A-7C4D-2F623082654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F2D1696-E5DE-43CF-BA83-97F8536CAFB4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FCD6C6D7-57E7-55B4-38B5-D9EEAD627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2C7DE9DA-2BCE-85D4-CECF-AEB9170240B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92D3C3-07D8-AD6A-52EB-30374427BA6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27669FA-91CA-0B0D-30B4-695249873A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C271AD48-4157-4EBF-8A8A-F4D9E035136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01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60AAB6-9E92-9A54-1567-BAACE0AFA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1A2C27-C9EC-60D0-ECF9-B53594AD43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35A1FF-790E-7CFD-F654-F11E68EBD40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1491CA-ECDE-4F23-BA30-90D58EDC4671}" type="slidenum">
              <a:t>1</a:t>
            </a:fld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87C8D-BD21-40F8-9E9E-D8233CE21D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F693DB-C1F5-34DC-F96A-F30F2204F0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4A3CFD-D558-7A71-18B1-9FB9A7F376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281914-8D52-4B8C-AE72-920DC7B17393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782707-8F04-D2F0-5B47-DC3777D00D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634FE9-EB4C-D2FB-39C4-92324AAE1E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83A5CF-0543-4AB9-8EDC-0DBC72AFA8C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4998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8C7D2-A00C-0FE6-9192-E0C71855DB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C8F42C-83F4-BF41-4C66-EBE6E55616D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049DD-6A18-3E26-9A99-EDB21076B6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CF698-3B8E-4074-8EDA-2743CC68597E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9C04A2-FF40-8C81-309E-6C04175291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351466-0192-0F9A-F003-7FEBE3026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BCD229-EEB7-4FF4-A2B9-FF8A6D8F388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94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2A88FD2-4CAA-FD44-9CB6-E76FF8D1777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4B8C6C-A02F-CB8D-A0BE-EF1777DF284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5C10B6-C929-FF62-F07D-DF2058D567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3AEA23-CE98-4105-933D-87DCAA43CCF4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64BCC-53DF-6DF8-8DF3-E672BD5CB0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4BD7DC-0F55-1B8D-2DEE-8364D815D8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5D56F5-9B8F-41BC-B4F4-2E416DB8B4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2DCC8-BF30-C545-368C-99C2B02A7B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63ED98-99F6-E063-25C1-FC8C76A8414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4AB5B4-1C56-A167-EE71-D18D70C170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E0E644-660A-4764-BBCF-2E127B0BC097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9B820B-1C65-D8EA-7336-FFC79A10B3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95F75E-C9CE-4CBD-92C8-B082A52213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9A3498-3060-48F5-A2B8-1C636FFE1F1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7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4D59C-07D8-3486-9E4D-BB340AE025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4843C5-4432-445F-3917-C436F4A30A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2C35EE-C4D8-721C-C391-468D65DCBE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341F79-058C-43D0-BD7D-B88DF2A1B14D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71237A-9825-5B4C-B3F6-CEA84B669C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AB3EA-32A5-D1FB-4C26-6D3BB6DC2B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679E33-47E0-4543-999A-038BD3BF0A7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1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CC62E-2C2F-0814-179B-C77716D734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F64A9B-81BB-5306-9A1C-EA7BA8D8AA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E3B201-FC4F-9BB7-0361-E75151CABEE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FD321-6767-D9EF-59A5-EDC96D9FC8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5FCDF-A084-451D-9983-5B8C0E2FB735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863E43-EAC1-ADA7-A1E3-81F8660C1D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F6AF9A-55BE-AC8B-A795-0E8D69B5F5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F1F436-32A4-4DB7-850A-695E752D796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52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BE804-0EBF-547E-96C3-7733ED87A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A91903-C7F5-B9DC-9792-90A00B752F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E986D5-817B-5A5E-D6D5-E14C713034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2471BD-4A88-CCB4-AFB8-C12E0F4C9F4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FE8818-C483-015F-5ABC-6240C1BC526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ACD6AF6-B61F-DB29-EF1D-FE5D877669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77DEE6-26E3-4D40-8757-DDB7A6B206AF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F0FAB9-91CD-1048-D837-23AB12E510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23F0B8-AC93-27A5-772C-23F46F0D6D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54F9A7-395A-40FE-86F4-16DF129C947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5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DB25A-576D-6167-7502-3E63596C71C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7F8078-294C-EEF6-723E-18887FCBE3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BFC849-2D2C-46E8-A715-96CF9B15F9A3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3ADBED-4400-6325-6E14-0F99667AE2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E971C1-25A8-CDC7-CD32-E49E033637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8B2380-2DCE-4141-8C07-C55E13C8CE4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5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E8C525-A3B7-6EDF-B466-7B94A529EB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FC51B1-6BC4-4BA2-8981-6501EAD99556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70B0DD-63A3-B8D6-25C4-EDD81AD231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BB875C-FEAB-B3FE-E2EF-4074775928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D57737-96FA-4591-BD76-291596AD07C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58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5BACA-1A5E-9BBF-4075-0CF5C2CEFB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A2B92E-015D-4315-5A00-BD307A947A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D7AF2E-6842-0127-C41A-FE448190097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CA567D-EE66-5077-F82B-E0F0C7A845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5511B4-9FA4-4811-AF21-B7D85A9BB4A6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F53769-FD66-A08E-20D3-F82C91A487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132860-6FB4-C890-056E-1CBD4B9656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1D4303-BE5D-4410-A3FF-292C454A3D2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62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D3A1F-9F16-7556-164E-3D8F9EA85E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84C112-B16C-81A5-B69D-DC25F6D7CDF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4D4378-34A2-E3FA-CC85-0D0A2B1B7BB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742242-49B6-FDB0-CF3E-BDC3E51CD0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E811E9-2689-4E8E-AB00-B097E394584A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1F04F8-FF2C-339A-4D03-9C13F6AB1C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D252C3-3712-1AEC-400D-69B535CB69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C57D16-33E3-4316-A677-F23EF249A82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77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E58ED8-AF1A-48AF-92B8-EB6411F8A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1EDCD4-D874-BA24-E7B5-E1A89A371F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D6F0F9-9883-561A-8755-0A30C1F4326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09C55FA-B81E-4520-9849-864592947516}" type="datetime1">
              <a:rPr lang="de-DE"/>
              <a:pPr lvl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898BA-0B27-65C4-49C3-9D7951CA9FC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2F0407-E0D1-F7C8-25F5-4589F0F3410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CCFAC32-829D-43EA-BD3A-AC5C8B4A6F98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7">
            <a:extLst>
              <a:ext uri="{FF2B5EF4-FFF2-40B4-BE49-F238E27FC236}">
                <a16:creationId xmlns:a16="http://schemas.microsoft.com/office/drawing/2014/main" id="{94EE8D89-E279-670D-AF38-C300AB1B7915}"/>
              </a:ext>
            </a:extLst>
          </p:cNvPr>
          <p:cNvSpPr/>
          <p:nvPr/>
        </p:nvSpPr>
        <p:spPr>
          <a:xfrm>
            <a:off x="0" y="2261475"/>
            <a:ext cx="12183227" cy="4779404"/>
          </a:xfrm>
          <a:prstGeom prst="rect">
            <a:avLst/>
          </a:prstGeom>
          <a:solidFill>
            <a:srgbClr val="D6DCE5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feld 5">
            <a:extLst>
              <a:ext uri="{FF2B5EF4-FFF2-40B4-BE49-F238E27FC236}">
                <a16:creationId xmlns:a16="http://schemas.microsoft.com/office/drawing/2014/main" id="{AD128446-004A-2FB6-BF0F-62C0B9ADE953}"/>
              </a:ext>
            </a:extLst>
          </p:cNvPr>
          <p:cNvSpPr txBox="1"/>
          <p:nvPr/>
        </p:nvSpPr>
        <p:spPr>
          <a:xfrm>
            <a:off x="8769" y="1873486"/>
            <a:ext cx="12183237" cy="49859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sng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Termin:</a:t>
            </a:r>
            <a: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  5.12.2024   Beginn: 17:30 Uhr				</a:t>
            </a:r>
            <a:r>
              <a:rPr lang="de-DE" sz="2000" b="0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Ort</a:t>
            </a:r>
            <a: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: GoTec, am Stollen 19 c, Goslar</a:t>
            </a:r>
            <a:b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				     bis ca. 19:00 Uhr										</a:t>
            </a:r>
            <a:b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				     </a:t>
            </a:r>
            <a:r>
              <a:rPr lang="de-DE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anschl. Ausklang auf dem Weihnachtsmarkt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Austauschgespräche und Diskussionen zu aktuellen Themen in vertrauter  Atmosphäre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mit Studierenden und Managern über Studium, Berufseinstieg, Karriere und Technikthemen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sng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Gast und Moderation</a:t>
            </a:r>
            <a: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: 	Prof. Dr.-Ing. Harald </a:t>
            </a:r>
            <a:r>
              <a:rPr lang="de-DE" sz="20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Ludanek</a:t>
            </a:r>
            <a:b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de-DE" sz="2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						</a:t>
            </a:r>
            <a:r>
              <a:rPr lang="de-DE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(ehem. Entwicklungsvorstand </a:t>
            </a:r>
            <a:br>
              <a:rPr lang="de-DE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de-DE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						</a:t>
            </a:r>
            <a:r>
              <a:rPr lang="de-DE" sz="14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Škoda</a:t>
            </a:r>
            <a:r>
              <a:rPr lang="de-DE" sz="14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-auto, Scania, VW-Nutzfahrzeuge)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Getränke, Kaffee und Kuchen werden bereitgestellt</a:t>
            </a:r>
            <a:br>
              <a:rPr lang="de-DE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de-DE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Teilnehmerzahl begrenzt auf 30 Personen 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0D050922-9E5A-70C6-4EA0-608F38BC1C45}"/>
              </a:ext>
            </a:extLst>
          </p:cNvPr>
          <p:cNvSpPr txBox="1"/>
          <p:nvPr/>
        </p:nvSpPr>
        <p:spPr>
          <a:xfrm>
            <a:off x="3565425" y="792146"/>
            <a:ext cx="461376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0" cap="none" spc="0" baseline="0" dirty="0">
                <a:solidFill>
                  <a:srgbClr val="1520F7"/>
                </a:solidFill>
                <a:uFillTx/>
                <a:latin typeface="Aptos" pitchFamily="34"/>
              </a:rPr>
              <a:t>Einladung zum DigiTec Insight</a:t>
            </a:r>
          </a:p>
        </p:txBody>
      </p:sp>
      <p:pic>
        <p:nvPicPr>
          <p:cNvPr id="6" name="Picture 2" descr="Kaminabend Bilder – Durchsuchen 112,880 Archivfotos, Vektorgrafiken und  Videos | Adobe Stock">
            <a:extLst>
              <a:ext uri="{FF2B5EF4-FFF2-40B4-BE49-F238E27FC236}">
                <a16:creationId xmlns:a16="http://schemas.microsoft.com/office/drawing/2014/main" id="{EA858DBF-02AA-E4F1-9DD8-31E0FF6A41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67" r="11174"/>
          <a:stretch>
            <a:fillRect/>
          </a:stretch>
        </p:blipFill>
        <p:spPr>
          <a:xfrm rot="20376787">
            <a:off x="10297796" y="2987294"/>
            <a:ext cx="1669923" cy="1534939"/>
          </a:xfrm>
          <a:prstGeom prst="rect">
            <a:avLst/>
          </a:prstGeom>
          <a:noFill/>
          <a:ln cap="flat">
            <a:noFill/>
          </a:ln>
          <a:effectLst>
            <a:softEdge rad="127000"/>
          </a:effectLst>
        </p:spPr>
      </p:pic>
      <p:pic>
        <p:nvPicPr>
          <p:cNvPr id="7" name="Picture 2" descr="TU Clausthal CampusApp - Apps on Google Play">
            <a:extLst>
              <a:ext uri="{FF2B5EF4-FFF2-40B4-BE49-F238E27FC236}">
                <a16:creationId xmlns:a16="http://schemas.microsoft.com/office/drawing/2014/main" id="{43DBCD4D-217E-8C47-6077-5CF1C38CD3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584" b="21866"/>
          <a:stretch>
            <a:fillRect/>
          </a:stretch>
        </p:blipFill>
        <p:spPr>
          <a:xfrm>
            <a:off x="129524" y="480480"/>
            <a:ext cx="2929691" cy="15981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4" descr="TU Clausthal startet Imagekampagne &quot;Mein Leben&quot;">
            <a:extLst>
              <a:ext uri="{FF2B5EF4-FFF2-40B4-BE49-F238E27FC236}">
                <a16:creationId xmlns:a16="http://schemas.microsoft.com/office/drawing/2014/main" id="{2F710246-0468-D680-3B61-042C4099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75591" y="210266"/>
            <a:ext cx="2347191" cy="16737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feld 15">
            <a:extLst>
              <a:ext uri="{FF2B5EF4-FFF2-40B4-BE49-F238E27FC236}">
                <a16:creationId xmlns:a16="http://schemas.microsoft.com/office/drawing/2014/main" id="{EF1A6D12-77AD-F2D4-BAE4-98710608C2A3}"/>
              </a:ext>
            </a:extLst>
          </p:cNvPr>
          <p:cNvSpPr txBox="1"/>
          <p:nvPr/>
        </p:nvSpPr>
        <p:spPr>
          <a:xfrm rot="20741370">
            <a:off x="10329301" y="6179514"/>
            <a:ext cx="128592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0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Quelle: freepic.com</a:t>
            </a:r>
          </a:p>
        </p:txBody>
      </p:sp>
      <p:pic>
        <p:nvPicPr>
          <p:cNvPr id="10" name="Picture 8" descr="6 Stk. Kaffeetassen groß Kaffeebecher Tassen-Set Becher Kaffeepott ...">
            <a:extLst>
              <a:ext uri="{FF2B5EF4-FFF2-40B4-BE49-F238E27FC236}">
                <a16:creationId xmlns:a16="http://schemas.microsoft.com/office/drawing/2014/main" id="{D9D03011-52B5-F3D7-9DCF-4A38959453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859" b="4681"/>
          <a:stretch>
            <a:fillRect/>
          </a:stretch>
        </p:blipFill>
        <p:spPr>
          <a:xfrm rot="20414544">
            <a:off x="6333400" y="4936197"/>
            <a:ext cx="2856347" cy="1927939"/>
          </a:xfrm>
          <a:prstGeom prst="rect">
            <a:avLst/>
          </a:prstGeom>
          <a:noFill/>
          <a:ln cap="flat">
            <a:noFill/>
          </a:ln>
          <a:effectLst>
            <a:softEdge rad="317500"/>
          </a:effectLst>
        </p:spPr>
      </p:pic>
      <p:pic>
        <p:nvPicPr>
          <p:cNvPr id="11" name="Picture 6" descr="Wenn Sie sich mit jemanden auf einen Kaffee treffen, können Sie neue ...">
            <a:extLst>
              <a:ext uri="{FF2B5EF4-FFF2-40B4-BE49-F238E27FC236}">
                <a16:creationId xmlns:a16="http://schemas.microsoft.com/office/drawing/2014/main" id="{907016A3-1297-912A-BE8B-C6519CF5455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712081">
            <a:off x="8383373" y="4461312"/>
            <a:ext cx="2981328" cy="1985957"/>
          </a:xfrm>
          <a:prstGeom prst="rect">
            <a:avLst/>
          </a:prstGeom>
          <a:noFill/>
          <a:ln cap="flat"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Breitbild</PresentationFormat>
  <Paragraphs>15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Harald Ludanek</dc:creator>
  <cp:lastModifiedBy>Frauke Stenzel</cp:lastModifiedBy>
  <cp:revision>10</cp:revision>
  <dcterms:created xsi:type="dcterms:W3CDTF">2024-10-02T12:57:25Z</dcterms:created>
  <dcterms:modified xsi:type="dcterms:W3CDTF">2024-11-19T12:45:08Z</dcterms:modified>
</cp:coreProperties>
</file>